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FFCC99"/>
    <a:srgbClr val="996633"/>
    <a:srgbClr val="FF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4660"/>
  </p:normalViewPr>
  <p:slideViewPr>
    <p:cSldViewPr snapToGrid="0">
      <p:cViewPr>
        <p:scale>
          <a:sx n="96" d="100"/>
          <a:sy n="96" d="100"/>
        </p:scale>
        <p:origin x="-1398" y="-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4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7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70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096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75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58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50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0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46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85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790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3BF0E-45C4-4036-9201-8C34F24AAEFF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57373-BB85-4DD1-93A9-8F20A48C53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88035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4086225" cy="6858000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" y="1885950"/>
            <a:ext cx="12582524" cy="495300"/>
          </a:xfrm>
        </p:spPr>
        <p:txBody>
          <a:bodyPr>
            <a:noAutofit/>
          </a:bodyPr>
          <a:lstStyle/>
          <a:p>
            <a:r>
              <a:rPr lang="ru-RU" sz="4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по теме</a:t>
            </a:r>
            <a:r>
              <a:rPr lang="en-US" sz="4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4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4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Акустическая парковочная система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86351" y="5743575"/>
            <a:ext cx="8248649" cy="1114425"/>
          </a:xfrm>
        </p:spPr>
        <p:txBody>
          <a:bodyPr>
            <a:normAutofit fontScale="92500" lnSpcReduction="20000"/>
          </a:bodyPr>
          <a:lstStyle/>
          <a:p>
            <a:r>
              <a:rPr lang="ru-RU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Авторы</a:t>
            </a:r>
            <a:r>
              <a:rPr lang="en-US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студенты 1 курса</a:t>
            </a:r>
            <a:r>
              <a:rPr lang="en-US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ИПС-11.23</a:t>
            </a:r>
          </a:p>
          <a:p>
            <a:r>
              <a:rPr lang="ru-RU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Гришиной Анастасии и Чистякова Евгения </a:t>
            </a:r>
          </a:p>
          <a:p>
            <a:r>
              <a:rPr lang="ru-RU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</a:t>
            </a:r>
            <a:r>
              <a:rPr lang="en-US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Рыбаков А. С.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523874" y="0"/>
            <a:ext cx="0" cy="3602038"/>
          </a:xfrm>
          <a:prstGeom prst="line">
            <a:avLst/>
          </a:prstGeom>
          <a:ln>
            <a:solidFill>
              <a:srgbClr val="FF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523874" y="5648325"/>
            <a:ext cx="0" cy="1209675"/>
          </a:xfrm>
          <a:prstGeom prst="line">
            <a:avLst/>
          </a:prstGeom>
          <a:ln>
            <a:solidFill>
              <a:srgbClr val="FF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17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Блок-схема: данные 5"/>
          <p:cNvSpPr/>
          <p:nvPr/>
        </p:nvSpPr>
        <p:spPr>
          <a:xfrm>
            <a:off x="6943725" y="0"/>
            <a:ext cx="6553200" cy="6858000"/>
          </a:xfrm>
          <a:prstGeom prst="flowChartInputOutpu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"/>
            <a:ext cx="12192000" cy="4972050"/>
          </a:xfrm>
        </p:spPr>
        <p:txBody>
          <a:bodyPr>
            <a:normAutofit/>
          </a:bodyPr>
          <a:lstStyle/>
          <a:p>
            <a:r>
              <a:rPr lang="ru-RU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Соблюдение </a:t>
            </a:r>
            <a:r>
              <a:rPr lang="ru-RU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 </a:t>
            </a:r>
            <a:r>
              <a:rPr lang="ru-RU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предосторожности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является одним из важнейших условий при вождении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разных транспортных средств передвижения.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 </a:t>
            </a:r>
            <a:r>
              <a:rPr lang="ru-RU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рынок </a:t>
            </a:r>
            <a:r>
              <a:rPr lang="ru-RU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запчастей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всё чаще радует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автолюбителей и райдеров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новинками в области производства и внедрения всевозможных систем безопасности. 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Акустическая парковочная </a:t>
            </a:r>
            <a:r>
              <a:rPr lang="ru-RU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новейших разработок передовых </a:t>
            </a:r>
            <a:r>
              <a:rPr lang="ru-RU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технологий</a:t>
            </a:r>
            <a:r>
              <a:rPr lang="ru-RU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Люди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по-разному называют АПС (акустическую парковочную систему) - датчик парковки; парковочный сонар, парковочный радар. Однако, как бы ни называли данную систему, все ее типы нацелены на единственный принцип работы, который заключается в передаче звуковых волн о препятствии на пути движения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транспортных средств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50" y="3904244"/>
            <a:ext cx="4379588" cy="2367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0" y="6572250"/>
            <a:ext cx="6800850" cy="0"/>
          </a:xfrm>
          <a:prstGeom prst="line">
            <a:avLst/>
          </a:prstGeom>
          <a:ln>
            <a:solidFill>
              <a:srgbClr val="FF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media.blogto.com/articles/20190910-scooters.jpg?w=2048&amp;cmd=resize_then_crop&amp;height=1365&amp;quality=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3" y="3904244"/>
            <a:ext cx="3551884" cy="236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oresites-cdn-adm.imgix.net/dirt_new/wp-content/uploads/2016/01/MG_1282-Norco-Aurum-C7.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1" y="3904243"/>
            <a:ext cx="3551019" cy="236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8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4583"/>
          </a:xfrm>
        </p:spPr>
        <p:txBody>
          <a:bodyPr>
            <a:normAutofit/>
          </a:bodyPr>
          <a:lstStyle/>
          <a:p>
            <a:r>
              <a:rPr lang="ru-RU" sz="36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работает наша парковочная </a:t>
            </a:r>
            <a:r>
              <a:rPr lang="ru-RU" sz="36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lang="en-US" sz="36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755374"/>
            <a:ext cx="12192000" cy="429370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ru-RU" sz="3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датчиков парковки заключается в измерении дистанции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между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транспортом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местом препятствия. При парковке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транспорта или при передвижении,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 подает сигнал.</a:t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ru-RU" sz="3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парковочного радара снижает риск возникновения столкновений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с теми или иными объектами. Сигналы, доходящие до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водителя или райдера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могут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быть не только звуковыми, но и визуальными.</a:t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ru-RU" sz="3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Обычно упомянутые типы сигналов срабатывают последовательно.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Когда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 приближается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преграде, 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 система начинает подавать звуковые сигналы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на дисплее водитель может наблюдать расстояние до критического сближения с объектом. </a:t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"/>
          <a:stretch/>
        </p:blipFill>
        <p:spPr bwMode="auto">
          <a:xfrm>
            <a:off x="8716617" y="3825905"/>
            <a:ext cx="3075803" cy="297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s://trendoptom.ru/image/cache/catalog/novinki/avtoaksessuary/parktronik-car-parking-sensor-4-datchika-5-500x5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584" r="-1266" b="41497"/>
          <a:stretch/>
        </p:blipFill>
        <p:spPr bwMode="auto">
          <a:xfrm>
            <a:off x="2136914" y="3852727"/>
            <a:ext cx="6172737" cy="29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Блок-схема: извлечение 11"/>
          <p:cNvSpPr/>
          <p:nvPr/>
        </p:nvSpPr>
        <p:spPr>
          <a:xfrm rot="7620000">
            <a:off x="5888869" y="2923962"/>
            <a:ext cx="10280833" cy="4835413"/>
          </a:xfrm>
          <a:prstGeom prst="flowChartExtra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1073424"/>
          </a:xfrm>
        </p:spPr>
        <p:txBody>
          <a:bodyPr>
            <a:normAutofit/>
          </a:bodyPr>
          <a:lstStyle/>
          <a:p>
            <a:r>
              <a:rPr lang="ru-RU" sz="36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Чем наша парковочная система отличается от </a:t>
            </a:r>
            <a:r>
              <a:rPr lang="ru-RU" sz="36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других</a:t>
            </a:r>
            <a:r>
              <a:rPr lang="en-US" sz="36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87938"/>
            <a:ext cx="12192000" cy="4989025"/>
          </a:xfrm>
        </p:spPr>
        <p:txBody>
          <a:bodyPr>
            <a:normAutofit/>
          </a:bodyPr>
          <a:lstStyle/>
          <a:p>
            <a:r>
              <a:rPr lang="ru-R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</a:t>
            </a:r>
            <a:r>
              <a:rPr lang="ru-RU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водитель должен знать о </a:t>
            </a:r>
            <a:r>
              <a:rPr lang="ru-R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том,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загрязнения либо обледенения приборов, парковочная система может не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сработать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наша парковочная система будет работать при любых условиях.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включенном зажигании и на скорости 25 км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 датчики будут срабатывать.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нашей системы не бывает сбоев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работе при движении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транспорта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пересеченной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местности.</a:t>
            </a:r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Наша система подходит практически к каждому транспортному средству передвижения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отличает наш проект от других конкурентов.</a:t>
            </a: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V="1">
            <a:off x="-1" y="6490252"/>
            <a:ext cx="9000000" cy="0"/>
          </a:xfrm>
          <a:prstGeom prst="line">
            <a:avLst/>
          </a:prstGeom>
          <a:ln>
            <a:solidFill>
              <a:srgbClr val="FF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0764078" y="6490252"/>
            <a:ext cx="1427922" cy="0"/>
          </a:xfrm>
          <a:prstGeom prst="line">
            <a:avLst/>
          </a:prstGeom>
          <a:ln>
            <a:solidFill>
              <a:srgbClr val="FF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99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marL="0" indent="0" algn="ctr"/>
            <a:r>
              <a:rPr lang="ru-RU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Возрастная аудитория</a:t>
            </a:r>
            <a:r>
              <a:rPr lang="en-US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94522"/>
            <a:ext cx="12192000" cy="4586701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Наша 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лиц старше 12 лет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Каждый из счастливых обладателей нашего продукта останется очень довольным!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074" name="Picture 2" descr="https://mymembership.ru/wp-content/uploads/2020/05/5235-scal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974"/>
            <a:ext cx="11970694" cy="74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658475" cy="2235200"/>
          </a:xfrm>
        </p:spPr>
        <p:txBody>
          <a:bodyPr/>
          <a:lstStyle/>
          <a:p>
            <a:pPr algn="ctr"/>
            <a:r>
              <a:rPr lang="ru-RU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ваше внимание!</a:t>
            </a:r>
            <a:endParaRPr lang="ru-RU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Губка боб с радугой | Веселые мультфильмы, Хэллоуин фотографии, Милые  каракул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4" y="2290788"/>
            <a:ext cx="5064125" cy="37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2676525" y="914400"/>
            <a:ext cx="6905625" cy="0"/>
          </a:xfrm>
          <a:prstGeom prst="line">
            <a:avLst/>
          </a:prstGeom>
          <a:ln>
            <a:solidFill>
              <a:srgbClr val="FF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2676524" y="1905000"/>
            <a:ext cx="2838451" cy="9526"/>
          </a:xfrm>
          <a:prstGeom prst="line">
            <a:avLst/>
          </a:prstGeom>
          <a:ln>
            <a:solidFill>
              <a:srgbClr val="FF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V="1">
            <a:off x="6791222" y="1895474"/>
            <a:ext cx="2838451" cy="9526"/>
          </a:xfrm>
          <a:prstGeom prst="line">
            <a:avLst/>
          </a:prstGeom>
          <a:ln>
            <a:solidFill>
              <a:srgbClr val="FF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олилиния 22"/>
          <p:cNvSpPr/>
          <p:nvPr/>
        </p:nvSpPr>
        <p:spPr>
          <a:xfrm>
            <a:off x="8796034" y="1981059"/>
            <a:ext cx="1088335" cy="1810028"/>
          </a:xfrm>
          <a:custGeom>
            <a:avLst/>
            <a:gdLst>
              <a:gd name="connsiteX0" fmla="*/ 1088335 w 1088335"/>
              <a:gd name="connsiteY0" fmla="*/ 0 h 1810028"/>
              <a:gd name="connsiteX1" fmla="*/ 131990 w 1088335"/>
              <a:gd name="connsiteY1" fmla="*/ 687897 h 1810028"/>
              <a:gd name="connsiteX2" fmla="*/ 1012834 w 1088335"/>
              <a:gd name="connsiteY2" fmla="*/ 385893 h 1810028"/>
              <a:gd name="connsiteX3" fmla="*/ 64879 w 1088335"/>
              <a:gd name="connsiteY3" fmla="*/ 1023457 h 1810028"/>
              <a:gd name="connsiteX4" fmla="*/ 459161 w 1088335"/>
              <a:gd name="connsiteY4" fmla="*/ 1031846 h 1810028"/>
              <a:gd name="connsiteX5" fmla="*/ 39712 w 1088335"/>
              <a:gd name="connsiteY5" fmla="*/ 1728132 h 1810028"/>
              <a:gd name="connsiteX6" fmla="*/ 14545 w 1088335"/>
              <a:gd name="connsiteY6" fmla="*/ 1803633 h 1810028"/>
              <a:gd name="connsiteX7" fmla="*/ 14545 w 1088335"/>
              <a:gd name="connsiteY7" fmla="*/ 1795244 h 18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335" h="1810028">
                <a:moveTo>
                  <a:pt x="1088335" y="0"/>
                </a:moveTo>
                <a:cubicBezTo>
                  <a:pt x="616454" y="311791"/>
                  <a:pt x="144573" y="623582"/>
                  <a:pt x="131990" y="687897"/>
                </a:cubicBezTo>
                <a:cubicBezTo>
                  <a:pt x="119406" y="752213"/>
                  <a:pt x="1024019" y="329966"/>
                  <a:pt x="1012834" y="385893"/>
                </a:cubicBezTo>
                <a:cubicBezTo>
                  <a:pt x="1001649" y="441820"/>
                  <a:pt x="157158" y="915798"/>
                  <a:pt x="64879" y="1023457"/>
                </a:cubicBezTo>
                <a:cubicBezTo>
                  <a:pt x="-27400" y="1131116"/>
                  <a:pt x="463355" y="914400"/>
                  <a:pt x="459161" y="1031846"/>
                </a:cubicBezTo>
                <a:cubicBezTo>
                  <a:pt x="454967" y="1149292"/>
                  <a:pt x="113815" y="1599501"/>
                  <a:pt x="39712" y="1728132"/>
                </a:cubicBezTo>
                <a:cubicBezTo>
                  <a:pt x="-34391" y="1856763"/>
                  <a:pt x="18739" y="1792448"/>
                  <a:pt x="14545" y="1803633"/>
                </a:cubicBezTo>
                <a:cubicBezTo>
                  <a:pt x="10350" y="1814818"/>
                  <a:pt x="12447" y="1805031"/>
                  <a:pt x="14545" y="1795244"/>
                </a:cubicBezTo>
              </a:path>
            </a:pathLst>
          </a:custGeom>
          <a:noFill/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авнобедренный треугольник 23"/>
          <p:cNvSpPr/>
          <p:nvPr/>
        </p:nvSpPr>
        <p:spPr>
          <a:xfrm rot="11520000">
            <a:off x="8742502" y="3724064"/>
            <a:ext cx="107065" cy="191652"/>
          </a:xfrm>
          <a:prstGeom prst="triangle">
            <a:avLst>
              <a:gd name="adj" fmla="val 45255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304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147</Words>
  <Application>Microsoft Office PowerPoint</Application>
  <PresentationFormat>Произвольный</PresentationFormat>
  <Paragraphs>17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Office Theme</vt:lpstr>
      <vt:lpstr>Презентация по теме: “Акустическая парковочная система”</vt:lpstr>
      <vt:lpstr>Презентация PowerPoint</vt:lpstr>
      <vt:lpstr>Как работает наша парковочная система:</vt:lpstr>
      <vt:lpstr>Чем наша парковочная система отличается от других:</vt:lpstr>
      <vt:lpstr>Возрастная аудитория: </vt:lpstr>
      <vt:lpstr>Спасибо за ваше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по теме: “Акустич</dc:title>
  <dc:creator>Анастасия</dc:creator>
  <cp:lastModifiedBy>admin</cp:lastModifiedBy>
  <cp:revision>21</cp:revision>
  <dcterms:created xsi:type="dcterms:W3CDTF">2023-12-20T18:50:07Z</dcterms:created>
  <dcterms:modified xsi:type="dcterms:W3CDTF">2023-12-21T07:51:56Z</dcterms:modified>
</cp:coreProperties>
</file>